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6" r:id="rId6"/>
    <p:sldId id="26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3A671-8531-40EE-8902-9A870A97C7EF}" type="datetimeFigureOut">
              <a:rPr lang="pl-PL" smtClean="0"/>
              <a:pPr/>
              <a:t>2021-01-27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3189D-7081-468C-B3C1-7365DD1F788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  <p:sndAc>
      <p:stSnd>
        <p:snd r:embed="rId13" name="click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SoQyuEWUQqZdufku7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ornik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286116" y="5842337"/>
            <a:ext cx="49292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CZĘŚĆ DRUGA</a:t>
            </a:r>
            <a:endParaRPr lang="pl-PL" sz="5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ANKIETA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Chcąc dowiedzieć się jakich zajęć pozalekcyjnych brakuje w Obornikach stworzyliśmy ankietę dla młodych Oborniczan, którą umieściliśmy na stronie facebookowej naszego przedsięwzięcia.</a:t>
            </a:r>
          </a:p>
          <a:p>
            <a:pPr marL="0" indent="0">
              <a:buNone/>
            </a:pPr>
            <a:r>
              <a:rPr lang="pl-PL" dirty="0" smtClean="0"/>
              <a:t>Link do ankiety:</a:t>
            </a:r>
          </a:p>
          <a:p>
            <a:pPr>
              <a:buNone/>
            </a:pPr>
            <a:r>
              <a:rPr lang="pl-PL" u="sng" dirty="0" smtClean="0">
                <a:hlinkClick r:id="rId3"/>
              </a:rPr>
              <a:t>https://</a:t>
            </a:r>
            <a:r>
              <a:rPr lang="pl-PL" u="sng" dirty="0" smtClean="0">
                <a:hlinkClick r:id="rId3"/>
              </a:rPr>
              <a:t>forms.gle/SoQyuEWUQqZdufku7</a:t>
            </a:r>
            <a:endParaRPr lang="pl-PL" u="sng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357686" y="1643050"/>
            <a:ext cx="4575950" cy="3932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WYNIKI ANKIETY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58204" cy="9715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Na pytania odpowiedziało </a:t>
            </a:r>
            <a:r>
              <a:rPr lang="pl-PL" dirty="0" smtClean="0"/>
              <a:t>ponad 60 </a:t>
            </a:r>
            <a:r>
              <a:rPr lang="pl-PL" dirty="0" smtClean="0"/>
              <a:t>respondentów w </a:t>
            </a:r>
            <a:r>
              <a:rPr lang="pl-PL" dirty="0" smtClean="0"/>
              <a:t>młodym </a:t>
            </a:r>
            <a:r>
              <a:rPr lang="pl-PL" dirty="0" smtClean="0"/>
              <a:t>wieku. </a:t>
            </a:r>
            <a:r>
              <a:rPr lang="pl-PL" dirty="0" smtClean="0"/>
              <a:t>Ankieta zawierała dwa pytania. W jednym z pól mieszkańcy głosowali na nasze pomysły.</a:t>
            </a:r>
            <a:endParaRPr lang="pl-PL" dirty="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2928934"/>
            <a:ext cx="9144000" cy="302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ymbol zastępczy zawartości 8" descr="143582473_713090686247195_4343831999122968938_n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071670" y="2285992"/>
            <a:ext cx="5186370" cy="4778376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POMYSŁY MIESZKAŃCÓW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357299"/>
            <a:ext cx="8258204" cy="13573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W kolejnym pytaniu zwróciliśmy się do mieszkańców, aby podzielili się swoimi pomysłami, </a:t>
            </a:r>
            <a:r>
              <a:rPr lang="pl-PL" dirty="0" smtClean="0"/>
              <a:t>jakich zajęć </a:t>
            </a:r>
            <a:r>
              <a:rPr lang="pl-PL" dirty="0" smtClean="0"/>
              <a:t>brakuje im w Obornikach. Oto najczęstsze odpowiedzi: </a:t>
            </a:r>
            <a:endParaRPr lang="pl-PL" dirty="0"/>
          </a:p>
        </p:txBody>
      </p:sp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PLACE ZABAW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3643338" cy="50006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Uczennice z klasy 8B rozejrzały się także po terenie Obornik, aby sprawdzić w jakim stanie są place zabaw i czy jest jakiś obszar miasta, któremu brakuje takiego miejsca.</a:t>
            </a:r>
          </a:p>
          <a:p>
            <a:pPr marL="0" indent="0">
              <a:buNone/>
            </a:pPr>
            <a:r>
              <a:rPr lang="pl-PL" dirty="0" smtClean="0"/>
              <a:t>Wnioski z obserwacji:</a:t>
            </a:r>
          </a:p>
          <a:p>
            <a:pPr marL="0" indent="0">
              <a:buFont typeface="Wingdings" pitchFamily="2" charset="2"/>
              <a:buChar char="ü"/>
            </a:pPr>
            <a:r>
              <a:rPr lang="pl-PL" dirty="0" smtClean="0"/>
              <a:t>Istniejące place nie wymagają remontu.</a:t>
            </a:r>
          </a:p>
          <a:p>
            <a:pPr marL="0" indent="0">
              <a:buFont typeface="Wingdings" pitchFamily="2" charset="2"/>
              <a:buChar char="ü"/>
            </a:pPr>
            <a:r>
              <a:rPr lang="pl-PL" dirty="0" smtClean="0"/>
              <a:t>Jest jeden obszar, w którym mógłby taki plac powstać – przedstawia go mapa obok.</a:t>
            </a:r>
            <a:endParaRPr lang="pl-PL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73343" y="1571612"/>
            <a:ext cx="4939651" cy="426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229600" cy="1143000"/>
          </a:xfrm>
        </p:spPr>
        <p:txBody>
          <a:bodyPr/>
          <a:lstStyle/>
          <a:p>
            <a:pPr algn="r"/>
            <a:r>
              <a:rPr lang="pl-PL" dirty="0" smtClean="0">
                <a:solidFill>
                  <a:srgbClr val="FF0000"/>
                </a:solidFill>
              </a:rPr>
              <a:t>DZIĘKUJEMY ZA UWAGĘ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149</Words>
  <Application>Microsoft Office PowerPoint</Application>
  <PresentationFormat>Pokaz na ekranie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ANKIETA</vt:lpstr>
      <vt:lpstr>WYNIKI ANKIETY</vt:lpstr>
      <vt:lpstr>POMYSŁY MIESZKAŃCÓW</vt:lpstr>
      <vt:lpstr>PLACE ZABAW</vt:lpstr>
      <vt:lpstr>DZIĘKUJEMY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Babushka</dc:creator>
  <cp:lastModifiedBy>Babushka</cp:lastModifiedBy>
  <cp:revision>30</cp:revision>
  <dcterms:created xsi:type="dcterms:W3CDTF">2020-12-08T17:06:44Z</dcterms:created>
  <dcterms:modified xsi:type="dcterms:W3CDTF">2021-01-27T09:08:45Z</dcterms:modified>
</cp:coreProperties>
</file>