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3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A671-8531-40EE-8902-9A870A97C7EF}" type="datetimeFigureOut">
              <a:rPr lang="pl-PL" smtClean="0"/>
              <a:pPr/>
              <a:t>2020-12-17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189D-7081-468C-B3C1-7365DD1F78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dissolve/>
    <p:sndAc>
      <p:stSnd>
        <p:snd r:embed="rId1" name="click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A671-8531-40EE-8902-9A870A97C7EF}" type="datetimeFigureOut">
              <a:rPr lang="pl-PL" smtClean="0"/>
              <a:pPr/>
              <a:t>2020-12-17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189D-7081-468C-B3C1-7365DD1F78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dissolve/>
    <p:sndAc>
      <p:stSnd>
        <p:snd r:embed="rId1" name="click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A671-8531-40EE-8902-9A870A97C7EF}" type="datetimeFigureOut">
              <a:rPr lang="pl-PL" smtClean="0"/>
              <a:pPr/>
              <a:t>2020-12-17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189D-7081-468C-B3C1-7365DD1F78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dissolve/>
    <p:sndAc>
      <p:stSnd>
        <p:snd r:embed="rId1" name="click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A671-8531-40EE-8902-9A870A97C7EF}" type="datetimeFigureOut">
              <a:rPr lang="pl-PL" smtClean="0"/>
              <a:pPr/>
              <a:t>2020-12-17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189D-7081-468C-B3C1-7365DD1F78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dissolve/>
    <p:sndAc>
      <p:stSnd>
        <p:snd r:embed="rId1" name="click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A671-8531-40EE-8902-9A870A97C7EF}" type="datetimeFigureOut">
              <a:rPr lang="pl-PL" smtClean="0"/>
              <a:pPr/>
              <a:t>2020-12-17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189D-7081-468C-B3C1-7365DD1F78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dissolve/>
    <p:sndAc>
      <p:stSnd>
        <p:snd r:embed="rId1" name="click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A671-8531-40EE-8902-9A870A97C7EF}" type="datetimeFigureOut">
              <a:rPr lang="pl-PL" smtClean="0"/>
              <a:pPr/>
              <a:t>2020-12-17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189D-7081-468C-B3C1-7365DD1F78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dissolve/>
    <p:sndAc>
      <p:stSnd>
        <p:snd r:embed="rId1" name="click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A671-8531-40EE-8902-9A870A97C7EF}" type="datetimeFigureOut">
              <a:rPr lang="pl-PL" smtClean="0"/>
              <a:pPr/>
              <a:t>2020-12-17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189D-7081-468C-B3C1-7365DD1F78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dissolve/>
    <p:sndAc>
      <p:stSnd>
        <p:snd r:embed="rId1" name="click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A671-8531-40EE-8902-9A870A97C7EF}" type="datetimeFigureOut">
              <a:rPr lang="pl-PL" smtClean="0"/>
              <a:pPr/>
              <a:t>2020-12-17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189D-7081-468C-B3C1-7365DD1F78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dissolve/>
    <p:sndAc>
      <p:stSnd>
        <p:snd r:embed="rId1" name="click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A671-8531-40EE-8902-9A870A97C7EF}" type="datetimeFigureOut">
              <a:rPr lang="pl-PL" smtClean="0"/>
              <a:pPr/>
              <a:t>2020-12-17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189D-7081-468C-B3C1-7365DD1F78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dissolve/>
    <p:sndAc>
      <p:stSnd>
        <p:snd r:embed="rId1" name="click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A671-8531-40EE-8902-9A870A97C7EF}" type="datetimeFigureOut">
              <a:rPr lang="pl-PL" smtClean="0"/>
              <a:pPr/>
              <a:t>2020-12-17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189D-7081-468C-B3C1-7365DD1F78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dissolve/>
    <p:sndAc>
      <p:stSnd>
        <p:snd r:embed="rId1" name="click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A671-8531-40EE-8902-9A870A97C7EF}" type="datetimeFigureOut">
              <a:rPr lang="pl-PL" smtClean="0"/>
              <a:pPr/>
              <a:t>2020-12-17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189D-7081-468C-B3C1-7365DD1F78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dissolve/>
    <p:sndAc>
      <p:stSnd>
        <p:snd r:embed="rId1" name="click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3A671-8531-40EE-8902-9A870A97C7EF}" type="datetimeFigureOut">
              <a:rPr lang="pl-PL" smtClean="0"/>
              <a:pPr/>
              <a:t>2020-12-17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3189D-7081-468C-B3C1-7365DD1F788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  <p:sndAc>
      <p:stSnd>
        <p:snd r:embed="rId13" name="click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.pl/7nhnq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orniki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DLACZEGO WARTO DZIAŁAĆ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3643338" cy="50006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 smtClean="0"/>
              <a:t>Może zbudowanie </a:t>
            </a:r>
            <a:r>
              <a:rPr lang="pl-PL" dirty="0" err="1" smtClean="0"/>
              <a:t>McDonalda</a:t>
            </a:r>
            <a:r>
              <a:rPr lang="pl-PL" dirty="0" smtClean="0"/>
              <a:t> i udostępnienie mieszkańcom hulajnóg nie są rzeczami łatwymi, które da się szybko zrealizować, ale są powody, dla których respondenci najczęściej wskazywali na nie:</a:t>
            </a:r>
          </a:p>
          <a:p>
            <a:pPr marL="0" indent="0">
              <a:buFont typeface="Wingdings" pitchFamily="2" charset="2"/>
              <a:buChar char="ü"/>
            </a:pPr>
            <a:r>
              <a:rPr lang="pl-PL" dirty="0" smtClean="0"/>
              <a:t>hulajnogi są szybkim środkiem transportu w zakorkowanym centrum,</a:t>
            </a:r>
          </a:p>
          <a:p>
            <a:pPr marL="0" indent="0">
              <a:buFont typeface="Wingdings" pitchFamily="2" charset="2"/>
              <a:buChar char="ü"/>
            </a:pPr>
            <a:r>
              <a:rPr lang="pl-PL" dirty="0" err="1" smtClean="0"/>
              <a:t>McDonald’s</a:t>
            </a:r>
            <a:r>
              <a:rPr lang="pl-PL" dirty="0" smtClean="0"/>
              <a:t> jest świetnym miejscem spotkań i można w nim szybko coś przekąsić.</a:t>
            </a:r>
            <a:endParaRPr lang="pl-PL" dirty="0"/>
          </a:p>
        </p:txBody>
      </p:sp>
      <p:pic>
        <p:nvPicPr>
          <p:cNvPr id="6" name="Symbol zastępczy zawartości 5" descr="129722666_235213071366516_7858527452053184683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29059" y="1366420"/>
            <a:ext cx="4929222" cy="4929222"/>
          </a:xfrm>
        </p:spPr>
      </p:pic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DLACZEGO WARTO DZIAŁAĆ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dirty="0" smtClean="0"/>
              <a:t>Młodzi ludzie potrzebują się rozwijać. Jeśli będą mieli zagwarantowany szeroki wachlarz zajęć dodatkowych, oferowanych najlepiej w jednym miejscu, będą:</a:t>
            </a:r>
          </a:p>
          <a:p>
            <a:pPr marL="0" indent="0">
              <a:buFont typeface="Wingdings" pitchFamily="2" charset="2"/>
              <a:buChar char="ü"/>
            </a:pPr>
            <a:r>
              <a:rPr lang="pl-PL" dirty="0" smtClean="0"/>
              <a:t>mieli z czego wybierać,</a:t>
            </a:r>
          </a:p>
          <a:p>
            <a:pPr marL="0" indent="0">
              <a:buFont typeface="Wingdings" pitchFamily="2" charset="2"/>
              <a:buChar char="ü"/>
            </a:pPr>
            <a:r>
              <a:rPr lang="pl-PL" dirty="0" smtClean="0"/>
              <a:t>mieć równy dostęp do zajęć,</a:t>
            </a:r>
          </a:p>
          <a:p>
            <a:pPr marL="0" indent="0">
              <a:buFont typeface="Wingdings" pitchFamily="2" charset="2"/>
              <a:buChar char="ü"/>
            </a:pPr>
            <a:r>
              <a:rPr lang="pl-PL" dirty="0" smtClean="0"/>
              <a:t>mieć okazję się spotkać i rozwijać nie tylko swoje zainteresowania, ale umiejętności społeczne.</a:t>
            </a:r>
            <a:endParaRPr lang="pl-PL" dirty="0"/>
          </a:p>
        </p:txBody>
      </p:sp>
      <p:pic>
        <p:nvPicPr>
          <p:cNvPr id="5" name="Symbol zastępczy zawartości 4" descr="129316187_1038802556639507_7205849695470985376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67501" y="1600200"/>
            <a:ext cx="3199997" cy="4525963"/>
          </a:xfrm>
        </p:spPr>
      </p:pic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DLACZEGO WARTO DZIAŁAĆ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Zadbajmy również o naszych czworonożnych przyjaciół. Czyż nie byłoby wspaniale, gdyby i one miały zapewnione miejsce zabaw. Szczęśliwy zwierzak = szczęśliwy właściciel. Wszyscy byli by zdrowi i dotlenieni.</a:t>
            </a:r>
            <a:endParaRPr lang="pl-PL" dirty="0"/>
          </a:p>
        </p:txBody>
      </p:sp>
      <p:pic>
        <p:nvPicPr>
          <p:cNvPr id="5" name="Symbol zastępczy zawartości 4" descr="129875053_695655527754142_2226207146989531142_n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80860" y="1600200"/>
            <a:ext cx="3173279" cy="4525963"/>
          </a:xfrm>
        </p:spPr>
      </p:pic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DLACZEGO WARTO DZIAŁAĆ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43890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Obornicka młodzież uwielbia sport. Sporo osób korzysta z </a:t>
            </a:r>
            <a:r>
              <a:rPr lang="pl-PL" dirty="0" err="1" smtClean="0"/>
              <a:t>skateparku</a:t>
            </a:r>
            <a:r>
              <a:rPr lang="pl-PL" dirty="0" smtClean="0"/>
              <a:t>. Czy nie byłoby wspaniale móc korzystać z niego również w złą pogodę? Albo mieć bardziej wymagające przeszkody?</a:t>
            </a:r>
            <a:endParaRPr lang="pl-PL" dirty="0"/>
          </a:p>
        </p:txBody>
      </p:sp>
      <p:pic>
        <p:nvPicPr>
          <p:cNvPr id="5" name="Symbol zastępczy zawartości 4" descr="boy-4838871_19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00496" y="3429000"/>
            <a:ext cx="4467228" cy="2978152"/>
          </a:xfrm>
        </p:spPr>
      </p:pic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129221371_302271074341532_5533902209514615775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43372" y="3857628"/>
            <a:ext cx="4546333" cy="278818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DLACZEGO WARTO DZIAŁAĆ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57158" y="1500174"/>
            <a:ext cx="850112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Części młodych osób nie wystarczy zwykły </a:t>
            </a:r>
            <a:r>
              <a:rPr lang="pl-PL" dirty="0" err="1" smtClean="0"/>
              <a:t>skatepark</a:t>
            </a:r>
            <a:r>
              <a:rPr lang="pl-PL" dirty="0" smtClean="0"/>
              <a:t>. Mamy wielu fanów sportów bardziej ekstremalnych. Wielu lubi się pobrudzić. Próbują swoich sił w ekstremalnej jeździe na rowerze, ale potrzebują zdecydowanie miejsca do uprawiania tego wymagającego sportu.</a:t>
            </a:r>
            <a:endParaRPr lang="pl-PL" dirty="0"/>
          </a:p>
        </p:txBody>
      </p:sp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DLACZEGO WARTO DZIAŁAĆ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4643446"/>
            <a:ext cx="3328982" cy="1482717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O wiele łatwiej byłoby korzystać z takiego miejsca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pic>
        <p:nvPicPr>
          <p:cNvPr id="5" name="Symbol zastępczy zawartości 4" descr="129283847_824800745034801_2626246552273846870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00430" y="1571612"/>
            <a:ext cx="5022077" cy="4500594"/>
          </a:xfrm>
        </p:spPr>
      </p:pic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DLACZEGO WARTO DZIAŁAĆ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 smtClean="0"/>
              <a:t>Kontakt z naturą jest niesamowicie ważny. Jest w Obornikach miejsce, którego potencjał i piękno nie są wykorzystane – jest to rzeka Warta. Wspaniale byłoby móc się przejść lub pobiegać nad rzeką i podziwiać widoki. Potrzebna jest do tego promenada z miejscami siedzącymi.</a:t>
            </a:r>
            <a:endParaRPr lang="pl-PL" dirty="0"/>
          </a:p>
        </p:txBody>
      </p:sp>
      <p:pic>
        <p:nvPicPr>
          <p:cNvPr id="5" name="Symbol zastępczy zawartości 4" descr="129777587_1380157162320527_650030418829850182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357298"/>
            <a:ext cx="3568465" cy="4929222"/>
          </a:xfrm>
        </p:spPr>
      </p:pic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PODSUMOWANIE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Podsumowując naszą prezentację mieszkańcom brakuje:</a:t>
            </a:r>
          </a:p>
          <a:p>
            <a:pPr marL="0" indent="0">
              <a:buFont typeface="Wingdings" pitchFamily="2" charset="2"/>
              <a:buChar char="ü"/>
            </a:pPr>
            <a:r>
              <a:rPr lang="pl-PL" dirty="0" smtClean="0"/>
              <a:t>sprawnej komunikacji i ruchu,</a:t>
            </a:r>
          </a:p>
          <a:p>
            <a:pPr marL="0" indent="0">
              <a:buFont typeface="Wingdings" pitchFamily="2" charset="2"/>
              <a:buChar char="ü"/>
            </a:pPr>
            <a:r>
              <a:rPr lang="pl-PL" dirty="0" smtClean="0"/>
              <a:t>miejsc spotkań,</a:t>
            </a:r>
          </a:p>
          <a:p>
            <a:pPr marL="0" indent="0">
              <a:buFont typeface="Wingdings" pitchFamily="2" charset="2"/>
              <a:buChar char="ü"/>
            </a:pPr>
            <a:r>
              <a:rPr lang="pl-PL" dirty="0" smtClean="0"/>
              <a:t>atrakcyjnych zajęć dla młodzieży i dzieci,</a:t>
            </a:r>
          </a:p>
          <a:p>
            <a:pPr marL="0" indent="0">
              <a:buFont typeface="Wingdings" pitchFamily="2" charset="2"/>
              <a:buChar char="ü"/>
            </a:pPr>
            <a:r>
              <a:rPr lang="pl-PL" dirty="0" smtClean="0"/>
              <a:t>miejsc gdzie aktywnie </a:t>
            </a:r>
            <a:r>
              <a:rPr lang="pl-PL" smtClean="0"/>
              <a:t>mogliby spędzać czas,</a:t>
            </a:r>
            <a:endParaRPr lang="pl-PL" dirty="0" smtClean="0"/>
          </a:p>
          <a:p>
            <a:pPr marL="0" indent="0">
              <a:buFont typeface="Wingdings" pitchFamily="2" charset="2"/>
              <a:buChar char="ü"/>
            </a:pPr>
            <a:r>
              <a:rPr lang="pl-PL" dirty="0" smtClean="0"/>
              <a:t>kontaktu z naturą.</a:t>
            </a:r>
          </a:p>
          <a:p>
            <a:pPr marL="0" indent="0">
              <a:buFont typeface="Wingdings" pitchFamily="2" charset="2"/>
              <a:buChar char="ü"/>
            </a:pPr>
            <a:endParaRPr lang="pl-PL" dirty="0"/>
          </a:p>
        </p:txBody>
      </p:sp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229600" cy="1143000"/>
          </a:xfrm>
        </p:spPr>
        <p:txBody>
          <a:bodyPr/>
          <a:lstStyle/>
          <a:p>
            <a:pPr algn="r"/>
            <a:r>
              <a:rPr lang="pl-PL" dirty="0" smtClean="0">
                <a:solidFill>
                  <a:srgbClr val="FF0000"/>
                </a:solidFill>
              </a:rPr>
              <a:t>DZIĘKUJEMY ZA UWAGĘ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TROCHĘ O AUTORACH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Symbol zastępczy zawartości 3" descr="comica160346633030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4394" y="1571625"/>
            <a:ext cx="6975212" cy="4554538"/>
          </a:xfrm>
        </p:spPr>
      </p:pic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TROCHĘ O AUTORACH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pl-PL" dirty="0" smtClean="0"/>
              <a:t>Jesteśmy klasą 8b i uczęszczamy do Szkoły Podstawowej nr 2 im. Wojska Polskiego w Obornikach.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Zawsze staramy się pomagać społeczności lokalnej i uczestniczymy w różnego rodzaju akcjach charytatywnych.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Sami często wychodzimy z inicjatywą i tworzymy swoje akcje, które często wspierają młodszych uczniów naszej szkoły lub np. schronisko dla zwierząt.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W tym roku zaangażowaliśmy się w projekt Centrum Edukacji Obywatelskiej „Młodzi w akcji” w ramach którego chcielibyśmy zwrócić uwagę na to, co można by jeszcze zmienić w Obornikach.</a:t>
            </a:r>
          </a:p>
          <a:p>
            <a:endParaRPr lang="pl-PL" dirty="0"/>
          </a:p>
        </p:txBody>
      </p:sp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ANKIETA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smtClean="0"/>
              <a:t>Po odbytych szkoleniach internetowych szybko wzięliśmy się do pracy i utworzyliśmy ankietę, która miała sprawdzić czego brakuje mieszkańcom w Obornikach i jak podobają im się nasze pomysły. Na pytania odpowiedziało ponad 140 osób.</a:t>
            </a:r>
          </a:p>
          <a:p>
            <a:pPr marL="0" indent="0">
              <a:buNone/>
            </a:pPr>
            <a:r>
              <a:rPr lang="pl-PL" dirty="0" smtClean="0"/>
              <a:t>Link do ankiety:</a:t>
            </a:r>
          </a:p>
          <a:p>
            <a:pPr>
              <a:buNone/>
            </a:pPr>
            <a:r>
              <a:rPr lang="pl-PL" u="sng" dirty="0" smtClean="0">
                <a:hlinkClick r:id="rId3"/>
              </a:rPr>
              <a:t>https</a:t>
            </a:r>
            <a:r>
              <a:rPr lang="pl-PL" u="sng" dirty="0">
                <a:hlinkClick r:id="rId3"/>
              </a:rPr>
              <a:t>://tiny.pl/7nhnq</a:t>
            </a: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6" name="Symbol zastępczy zawartości 5" descr="ankieta.pn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00562" y="1643051"/>
            <a:ext cx="4186238" cy="4162506"/>
          </a:xfrm>
        </p:spPr>
      </p:pic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WYNIKI ANKIETY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58204" cy="9715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 smtClean="0"/>
              <a:t>Na pytania odpowiedziało 143 respondentów w różnym wieku. Dużo osób było zbliżonych do naszego wieku, co nas cieszy, ale wśród ankietowanych nie zabrakło osób starszych.</a:t>
            </a:r>
            <a:endParaRPr lang="pl-PL" dirty="0"/>
          </a:p>
        </p:txBody>
      </p:sp>
      <p:pic>
        <p:nvPicPr>
          <p:cNvPr id="8" name="Symbol zastępczy zawartości 7" descr="wiek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78719" y="2839244"/>
            <a:ext cx="6829425" cy="3019425"/>
          </a:xfrm>
        </p:spPr>
      </p:pic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NASZ POMYSŁ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329642" cy="90010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 smtClean="0"/>
              <a:t>W jednym z pytań poprosiliśmy, aby Oborniczanie wskazali, który z naszych pomysłów byłby najlepszy i można by go wprowadzić w naszym mieście. Zdecydowanym faworytem okazały się elektryczne hulajnogi. </a:t>
            </a:r>
            <a:endParaRPr lang="pl-PL" dirty="0"/>
          </a:p>
        </p:txBody>
      </p:sp>
      <p:pic>
        <p:nvPicPr>
          <p:cNvPr id="5" name="Symbol zastępczy zawartości 4" descr="opcj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16769" y="3129756"/>
            <a:ext cx="7553325" cy="2581275"/>
          </a:xfrm>
        </p:spPr>
      </p:pic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POMYSŁY MIESZKAŃCÓW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357299"/>
            <a:ext cx="8258204" cy="13573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W kolejnym pytaniu zwróciliśmy się do mieszkańców, aby podzielili się swoimi pomysłami, czego brakuje im w Obornikach. Oto najczęstsze odpowiedzi: </a:t>
            </a:r>
            <a:endParaRPr lang="pl-PL" dirty="0"/>
          </a:p>
        </p:txBody>
      </p:sp>
      <p:pic>
        <p:nvPicPr>
          <p:cNvPr id="5" name="Symbol zastępczy zawartości 4" descr="WordItOut-word-cloud-4486318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14414" y="2714620"/>
            <a:ext cx="6700223" cy="3929090"/>
          </a:xfrm>
        </p:spPr>
      </p:pic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ANALIZA WYNIKÓW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Starsi respondenci najczęściej wskazywali na: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problemy z korkami w centrum miasta,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potrzebę zbudowania obwodnicy,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słabą komunikację miejską w mniejszych miejscowościach,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potrzebę zbudowania nowych lub odświeżenia starych placów zabaw,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potrzebę powstania centrum dla młodzieży i zapewnienie ciekawych zajęć pozalekcyjnych,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potrzebę stworzenia promenady spacerowej nad rzeką,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możliwość utworzenia organizacji charytatywnych.</a:t>
            </a:r>
            <a:endParaRPr lang="pl-PL" dirty="0"/>
          </a:p>
        </p:txBody>
      </p:sp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ANALIZA WYNIKÓW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 smtClean="0"/>
              <a:t>Młodsi ankietowani zwrócili uwagę na: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potrzebę budowy restauracji typu </a:t>
            </a:r>
            <a:r>
              <a:rPr lang="pl-PL" dirty="0" err="1" smtClean="0"/>
              <a:t>fastfood</a:t>
            </a:r>
            <a:r>
              <a:rPr lang="pl-PL" dirty="0" smtClean="0"/>
              <a:t> np. </a:t>
            </a:r>
            <a:r>
              <a:rPr lang="pl-PL" dirty="0" err="1" smtClean="0"/>
              <a:t>McDonald’s</a:t>
            </a:r>
            <a:r>
              <a:rPr lang="pl-PL" dirty="0" smtClean="0"/>
              <a:t> (drugie w kolejności było KFC),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konieczną modernizację obecnego </a:t>
            </a:r>
            <a:r>
              <a:rPr lang="pl-PL" dirty="0" err="1" smtClean="0"/>
              <a:t>skateparku</a:t>
            </a:r>
            <a:r>
              <a:rPr lang="pl-PL" dirty="0" smtClean="0"/>
              <a:t> – np. zadaszenie terenu, tak aby można było korzystać z niego w złą pogodę,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możliwość zbudowania </a:t>
            </a:r>
            <a:r>
              <a:rPr lang="pl-PL" dirty="0" err="1" smtClean="0"/>
              <a:t>dirt</a:t>
            </a:r>
            <a:r>
              <a:rPr lang="pl-PL" dirty="0" smtClean="0"/>
              <a:t> parku lub toru rowerowego,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potrzebę większej ilości atrakcji dla młodzieży, 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potrzebę budowy centrum dla młodzieży lub klubu sportowego,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brak zmodernizowanego kina,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niewystarczającą ilość lub funkcjonalność placów zabaw,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potrzebę zwiększenia i modernizacji miejsc do odpoczynku,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konieczność stworzenia psiego wybiegu dla czworonożnych przyjaciół,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termy.</a:t>
            </a:r>
          </a:p>
          <a:p>
            <a:pPr>
              <a:buNone/>
            </a:pPr>
            <a:endParaRPr lang="pl-PL" dirty="0" smtClean="0"/>
          </a:p>
          <a:p>
            <a:pPr>
              <a:buFont typeface="Wingdings" pitchFamily="2" charset="2"/>
              <a:buChar char="ü"/>
            </a:pPr>
            <a:endParaRPr lang="pl-PL" dirty="0" smtClean="0"/>
          </a:p>
          <a:p>
            <a:pPr>
              <a:buFont typeface="Wingdings" pitchFamily="2" charset="2"/>
              <a:buChar char="ü"/>
            </a:pPr>
            <a:endParaRPr lang="pl-PL" dirty="0"/>
          </a:p>
        </p:txBody>
      </p:sp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699</Words>
  <Application>Microsoft Office PowerPoint</Application>
  <PresentationFormat>Pokaz na ekranie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TROCHĘ O AUTORACH</vt:lpstr>
      <vt:lpstr>TROCHĘ O AUTORACH</vt:lpstr>
      <vt:lpstr>ANKIETA</vt:lpstr>
      <vt:lpstr>WYNIKI ANKIETY</vt:lpstr>
      <vt:lpstr>NASZ POMYSŁ</vt:lpstr>
      <vt:lpstr>POMYSŁY MIESZKAŃCÓW</vt:lpstr>
      <vt:lpstr>ANALIZA WYNIKÓW</vt:lpstr>
      <vt:lpstr>ANALIZA WYNIKÓW</vt:lpstr>
      <vt:lpstr>DLACZEGO WARTO DZIAŁAĆ</vt:lpstr>
      <vt:lpstr>DLACZEGO WARTO DZIAŁAĆ</vt:lpstr>
      <vt:lpstr>DLACZEGO WARTO DZIAŁAĆ</vt:lpstr>
      <vt:lpstr>DLACZEGO WARTO DZIAŁAĆ</vt:lpstr>
      <vt:lpstr>DLACZEGO WARTO DZIAŁAĆ</vt:lpstr>
      <vt:lpstr>DLACZEGO WARTO DZIAŁAĆ</vt:lpstr>
      <vt:lpstr>DLACZEGO WARTO DZIAŁAĆ</vt:lpstr>
      <vt:lpstr>PODSUMOWANIE</vt:lpstr>
      <vt:lpstr>DZIĘKUJEMY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Babushka</dc:creator>
  <cp:lastModifiedBy>Babushka</cp:lastModifiedBy>
  <cp:revision>27</cp:revision>
  <dcterms:created xsi:type="dcterms:W3CDTF">2020-12-08T17:06:44Z</dcterms:created>
  <dcterms:modified xsi:type="dcterms:W3CDTF">2020-12-17T07:57:05Z</dcterms:modified>
</cp:coreProperties>
</file>